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esProps" Target="presProps.xml"/><Relationship Id="rId3" Type="http://schemas.openxmlformats.org/officeDocument/2006/relationships/viewProps" Target="viewProps.xml"/><Relationship Id="rId4" Type="http://schemas.openxmlformats.org/officeDocument/2006/relationships/theme" Target="theme/theme1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3/7/2023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Empowering Developers with Elysium AI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Table of 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r>
              <a:t>1. Introduction to Elysium</a:t>
            </a:r>
          </a:p>
          <a:p>
            <a:r>
              <a:t>2. The Problem</a:t>
            </a:r>
          </a:p>
          <a:p>
            <a:r>
              <a:t>3. Elysium's Solution</a:t>
            </a:r>
          </a:p>
          <a:p>
            <a:r>
              <a:t>4. Our Offerings</a:t>
            </a:r>
          </a:p>
          <a:p>
            <a:r>
              <a:t>5. Target Customers</a:t>
            </a:r>
          </a:p>
          <a:p>
            <a:r>
              <a:t>6. Capital Raise</a:t>
            </a:r>
          </a:p>
          <a:p>
            <a:r>
              <a:t>7. Summary</a:t>
            </a:r>
          </a:p>
        </p:txBody>
      </p:sp>
      <p:pic>
        <p:nvPicPr>
          <p:cNvPr id="5" name="Picture 4" descr="city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657600"/>
            <a:ext cx="13004800" cy="13004800"/>
          </a:xfrm>
          <a:prstGeom prst="rect">
            <a:avLst/>
          </a:prstGeom>
        </p:spPr>
      </p:pic>
      <p:pic>
        <p:nvPicPr>
          <p:cNvPr id="6" name="Picture 5" descr="city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Greetings!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GREETINGS, Chris Dixon! Welcome to the presentation about Elysium AI, where we empower developers to build secure, decentralized AI tailored to individual needs.</a:t>
            </a:r>
          </a:p>
        </p:txBody>
      </p:sp>
      <p:pic>
        <p:nvPicPr>
          <p:cNvPr id="5" name="Picture 4" descr="slid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4572000"/>
            <a:ext cx="3251200" cy="3251200"/>
          </a:xfrm>
          <a:prstGeom prst="rect">
            <a:avLst/>
          </a:prstGeom>
        </p:spPr>
      </p:pic>
      <p:pic>
        <p:nvPicPr>
          <p:cNvPr id="6" name="Picture 5" descr="slid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  <p:pic>
        <p:nvPicPr>
          <p:cNvPr id="7" name="Picture 6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r>
              <a:t>1. AI Agents are isolated from collaboration with each other and existing business services, hindering widespread adoption.</a:t>
            </a:r>
          </a:p>
          <a:p>
            <a:r>
              <a:t>2. Fragmentation hinders AI adoption, causing unity, efficiency, compatibility, entry, and security issues.</a:t>
            </a:r>
          </a:p>
        </p:txBody>
      </p:sp>
      <p:pic>
        <p:nvPicPr>
          <p:cNvPr id="5" name="Picture 4" descr="central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3657600"/>
            <a:ext cx="13004800" cy="13004800"/>
          </a:xfrm>
          <a:prstGeom prst="rect">
            <a:avLst/>
          </a:prstGeom>
        </p:spPr>
      </p:pic>
      <p:pic>
        <p:nvPicPr>
          <p:cNvPr id="6" name="Picture 5" descr="central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Elysium's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r>
              <a:t>1. Seamless User Experience: Customize agent personalities and settings for a tailored AI experience.</a:t>
            </a:r>
          </a:p>
          <a:p>
            <a:r>
              <a:t>2. Dynamic Ecosystem Integration: Integrate multiple AI agents for efficient task management.</a:t>
            </a:r>
          </a:p>
          <a:p>
            <a:r>
              <a:t>3. Unified AI Network: Sync effortlessly with existing business systems for smooth transitions.</a:t>
            </a:r>
          </a:p>
          <a:p>
            <a:r>
              <a:t>4. Secure and Trustworthy Platform: Elysium uses a blend of decentralized and conventional security protocols for robust data protection.</a:t>
            </a:r>
          </a:p>
        </p:txBody>
      </p:sp>
      <p:pic>
        <p:nvPicPr>
          <p:cNvPr id="5" name="Picture 4" descr="robot_butler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3657600"/>
            <a:ext cx="13004800" cy="13004800"/>
          </a:xfrm>
          <a:prstGeom prst="rect">
            <a:avLst/>
          </a:prstGeom>
        </p:spPr>
      </p:pic>
      <p:pic>
        <p:nvPicPr>
          <p:cNvPr id="6" name="Picture 5" descr="robot_butler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Our Offerings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r>
              <a:t>1. Elysium OS - web and hologram on PC and Mac: Access your personalized AI Butler or Chief of Staff across various platforms such as text, voice, and web chat.</a:t>
            </a:r>
          </a:p>
          <a:p>
            <a:r>
              <a:t>2. Automation Station: The central hub for sourcing and deploying AI agents, streamlining recruitment, collaboration, and business integration.</a:t>
            </a:r>
          </a:p>
        </p:txBody>
      </p:sp>
      <p:pic>
        <p:nvPicPr>
          <p:cNvPr id="5" name="Picture 4" descr="robot_butler.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3657600"/>
            <a:ext cx="13004800" cy="13004800"/>
          </a:xfrm>
          <a:prstGeom prst="rect">
            <a:avLst/>
          </a:prstGeom>
        </p:spPr>
      </p:pic>
      <p:pic>
        <p:nvPicPr>
          <p:cNvPr id="6" name="Picture 5" descr="robot_butler.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Target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Developers</a:t>
            </a:r>
          </a:p>
          <a:p>
            <a:r>
              <a:t>1. Shared Problem We Solve: Elysium provides a single intuitive entry point for consumers to use their technology via Elysium OS and platforming all their AI agents in one place.</a:t>
            </a:r>
          </a:p>
          <a:p>
            <a:r>
              <a:t>2. Elysium as a Value-Added Catalyst: Elysium offers a marketplace for transactions between agents or between agents and existing businesses via Automation Station.</a:t>
            </a:r>
          </a:p>
        </p:txBody>
      </p:sp>
      <p:pic>
        <p:nvPicPr>
          <p:cNvPr id="5" name="Picture 4" descr="city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3657600"/>
            <a:ext cx="13004800" cy="13004800"/>
          </a:xfrm>
          <a:prstGeom prst="rect">
            <a:avLst/>
          </a:prstGeom>
        </p:spPr>
      </p:pic>
      <p:pic>
        <p:nvPicPr>
          <p:cNvPr id="6" name="Picture 5" descr="city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Capital Raise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We are raising $3,500,000 in our Seed round to:</a:t>
            </a:r>
          </a:p>
          <a:p>
            <a:r>
              <a:t>1. Make significant hirings for UX/UI Designers, OS Lead, Backend &amp; Support Devs.</a:t>
            </a:r>
          </a:p>
          <a:p>
            <a:r>
              <a:t>2. Drive growth through new marketing channels and scaling audits.</a:t>
            </a:r>
          </a:p>
          <a:p>
            <a:r>
              <a:t>3. Develop and launch our platform.</a:t>
            </a:r>
          </a:p>
        </p:txBody>
      </p:sp>
      <p:pic>
        <p:nvPicPr>
          <p:cNvPr id="5" name="Picture 4" descr="slid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4572000"/>
            <a:ext cx="3251200" cy="3251200"/>
          </a:xfrm>
          <a:prstGeom prst="rect">
            <a:avLst/>
          </a:prstGeom>
        </p:spPr>
      </p:pic>
      <p:pic>
        <p:nvPicPr>
          <p:cNvPr id="6" name="Picture 5" descr="slid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45720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Elysium AI empowers developers to build secure, decentralized AI tailored to individual needs. With seamless user experience, dynamic ecosystem integration, and a secure platform, we offer Elysium OS and Automation Station to streamline AI adoption. Join us in our capital raise to fuel our growth and development.</a:t>
            </a:r>
          </a:p>
        </p:txBody>
      </p:sp>
      <p:pic>
        <p:nvPicPr>
          <p:cNvPr id="5" name="Picture 4" descr="city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2743200"/>
            <a:ext cx="13004800" cy="13004800"/>
          </a:xfrm>
          <a:prstGeom prst="rect">
            <a:avLst/>
          </a:prstGeom>
        </p:spPr>
      </p:pic>
      <p:pic>
        <p:nvPicPr>
          <p:cNvPr id="6" name="Picture 5" descr="city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32004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ket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TM10001115[[fn=Paket]]</Template>
  <TotalTime>0</TotalTime>
  <Words>0</Words>
  <Application>Microsoft Office PowerPoint</Application>
  <PresentationFormat>Breitbild</PresentationFormat>
  <Paragraphs>0</Paragraphs>
  <Slides>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0</vt:i4>
      </vt:variant>
    </vt:vector>
  </HeadingPairs>
  <TitlesOfParts>
    <vt:vector size="3" baseType="lpstr">
      <vt:lpstr>Arial</vt:lpstr>
      <vt:lpstr>Gill Sans MT</vt:lpstr>
      <vt:lpstr>Paket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Käch, Timon</dc:creator>
  <cp:lastModifiedBy>Käch, Timon</cp:lastModifiedBy>
  <cp:revision>1</cp:revision>
  <dcterms:created xsi:type="dcterms:W3CDTF">2023-03-07T12:06:12Z</dcterms:created>
  <dcterms:modified xsi:type="dcterms:W3CDTF">2023-03-07T12:06:26Z</dcterms:modified>
</cp:coreProperties>
</file>

<file path=docProps/thumbnail.jpeg>
</file>